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3"/>
  </p:normalViewPr>
  <p:slideViewPr>
    <p:cSldViewPr snapToGrid="0">
      <p:cViewPr varScale="1">
        <p:scale>
          <a:sx n="90" d="100"/>
          <a:sy n="90" d="100"/>
        </p:scale>
        <p:origin x="232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A2353-AC87-8945-8F0A-201FE24E5A0D}" type="datetimeFigureOut">
              <a:rPr lang="en-RU" smtClean="0"/>
              <a:t>27.10.2022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3FEA9B-67C4-7D4B-AFE7-C43734E2B14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926629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3FEA9B-67C4-7D4B-AFE7-C43734E2B144}" type="slidenum">
              <a:rPr lang="en-RU" smtClean="0"/>
              <a:t>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63526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3FEA9B-67C4-7D4B-AFE7-C43734E2B144}" type="slidenum">
              <a:rPr lang="en-RU" smtClean="0"/>
              <a:t>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868320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5EBA4-BECA-F0A3-1918-E1C1FEA794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49518C-FF4A-9F42-FCD0-D0A57E02DE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F31AE9-D766-B82B-195F-DCE8397CF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5D2F0-9AE0-8449-A319-27F97BC382E4}" type="datetimeFigureOut">
              <a:rPr lang="en-RU" smtClean="0"/>
              <a:t>27.10.2022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4E3A7-AC5E-012C-5404-F87C2A4F5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BE07A-A010-62D1-E6EC-ECD32E5D9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49143-E3DA-3147-9AA3-2A69C3397F11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23006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1FC08-B5BF-402C-87FB-E01C58491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3B0E3-41D8-2350-6FAA-4DA82FCA9E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835C8-5797-2D7F-6734-1D8DDA907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5D2F0-9AE0-8449-A319-27F97BC382E4}" type="datetimeFigureOut">
              <a:rPr lang="en-RU" smtClean="0"/>
              <a:t>27.10.2022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35E32-1FFD-0715-4446-F46404B45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9A7DA-1F79-E336-F6D9-477EBB70F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49143-E3DA-3147-9AA3-2A69C3397F11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865973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299A3D-EE81-86CF-D20D-933514C0E3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A9FA5C-2247-F80A-3885-57729305A4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22B38-93DE-76D9-E2AF-19D5ABA29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5D2F0-9AE0-8449-A319-27F97BC382E4}" type="datetimeFigureOut">
              <a:rPr lang="en-RU" smtClean="0"/>
              <a:t>27.10.2022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43FE4-03B2-73A4-0459-59051287E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5B08F-B2E4-E170-A693-8447BD6DD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49143-E3DA-3147-9AA3-2A69C3397F11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083679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197BE-E565-4BE5-07C0-F473118CA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85403-A8B4-F93C-51FC-0CA817D02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79DDE-8F7C-BF98-ED9C-784644998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5D2F0-9AE0-8449-A319-27F97BC382E4}" type="datetimeFigureOut">
              <a:rPr lang="en-RU" smtClean="0"/>
              <a:t>27.10.2022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A08A4-5B0C-44E4-6B6B-ACA53DBD1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415F2-B993-ED0B-9892-D6F57ED44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49143-E3DA-3147-9AA3-2A69C3397F11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660034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0F4CC-B492-2AD3-6737-6D4FAC6D0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83B2E-A421-FBB8-A8DD-E2D3F1934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E9CEC-B962-9CB7-B439-FFD3C0916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5D2F0-9AE0-8449-A319-27F97BC382E4}" type="datetimeFigureOut">
              <a:rPr lang="en-RU" smtClean="0"/>
              <a:t>27.10.2022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57157-8955-D46F-0CF9-B57DB34F5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E61C29-D56E-3248-B9AB-EC1F6C60C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49143-E3DA-3147-9AA3-2A69C3397F11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60678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4A047-D5E0-0D3A-5CD7-C9E91D116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6BA50-8AB6-E3D3-9EB8-2557C4EE2C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BBB7F-9556-801B-6856-9814E74067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35AEEB-90D7-5B77-5A0A-19A023F11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5D2F0-9AE0-8449-A319-27F97BC382E4}" type="datetimeFigureOut">
              <a:rPr lang="en-RU" smtClean="0"/>
              <a:t>27.10.2022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4633ED-4ABE-E4C8-8C4C-6AC8DA8F5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E1467-1964-2F57-BE51-49101B32C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49143-E3DA-3147-9AA3-2A69C3397F11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634017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27CA0-3E96-413E-A894-EE4BF87E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7D21B-72A9-4572-1CAD-13D1A264D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F8A73F-BB22-94BB-8ED6-311E8622B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01B9AC-4019-EDFA-AC91-B5BE7A5A70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B509E9-2B8C-F421-B358-8457A9743D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2517F0-63FF-495E-7D8B-3E16F017C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5D2F0-9AE0-8449-A319-27F97BC382E4}" type="datetimeFigureOut">
              <a:rPr lang="en-RU" smtClean="0"/>
              <a:t>27.10.2022</a:t>
            </a:fld>
            <a:endParaRPr lang="en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949747-8D05-4B16-3382-0233BD587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8B7A8C-8612-D176-AC21-048CBF501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49143-E3DA-3147-9AA3-2A69C3397F11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751323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3AFD1-FA4D-178D-3AB4-F1DFFF9D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DA67A4-3FAD-8477-DB7D-87BC4DD09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5D2F0-9AE0-8449-A319-27F97BC382E4}" type="datetimeFigureOut">
              <a:rPr lang="en-RU" smtClean="0"/>
              <a:t>27.10.2022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DAAD59-2478-5F57-DC5D-7383D1336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F376E-5CA8-C789-BACA-39B3AF9FE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49143-E3DA-3147-9AA3-2A69C3397F11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76511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B530A7-0689-DAAA-9B1F-910193335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5D2F0-9AE0-8449-A319-27F97BC382E4}" type="datetimeFigureOut">
              <a:rPr lang="en-RU" smtClean="0"/>
              <a:t>27.10.2022</a:t>
            </a:fld>
            <a:endParaRPr lang="en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90BF26-7127-9EAD-1A1F-53651D173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DC57C6-F669-DA0B-E2FE-6DABF5EE8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49143-E3DA-3147-9AA3-2A69C3397F11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782031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92B1B-6436-DC4C-731B-F22D5615E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864A1-5F05-D95C-1539-BAD83B426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5F3792-11D2-46DA-30A2-6398FDCC83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8EC26B-6359-A4C8-9A5A-F0C18863F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5D2F0-9AE0-8449-A319-27F97BC382E4}" type="datetimeFigureOut">
              <a:rPr lang="en-RU" smtClean="0"/>
              <a:t>27.10.2022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CA9564-D6C2-6273-882A-BF1D53B4E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48B23-2206-4625-D756-8D0937482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49143-E3DA-3147-9AA3-2A69C3397F11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486151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D060E-4F60-835D-D468-1A56E59C8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963C8A-ED73-C625-B9AF-DD0EDE4995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FE4004-7234-6C55-9D4A-A098374E84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96A0BF-2B2C-2BAF-B980-F15A050C0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5D2F0-9AE0-8449-A319-27F97BC382E4}" type="datetimeFigureOut">
              <a:rPr lang="en-RU" smtClean="0"/>
              <a:t>27.10.2022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F535DE-F2D0-6C7A-6EA6-B24039B20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0C9024-B15D-D961-ADCA-ECA2A331E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49143-E3DA-3147-9AA3-2A69C3397F11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41733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A6C351-23DD-6C6C-9FFA-7BBD7B630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6C51E-3791-E921-41B5-DECD7E084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7DB66-FC23-949B-FF72-07E324F275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45D2F0-9AE0-8449-A319-27F97BC382E4}" type="datetimeFigureOut">
              <a:rPr lang="en-RU" smtClean="0"/>
              <a:t>27.10.2022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4F42F-B838-0A6B-5619-9501AF8AB5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AD225-902C-F03F-D9B2-29F5757371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49143-E3DA-3147-9AA3-2A69C3397F11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007726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F296D-D8E9-7B01-FAFC-B257CEC697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44A413-0B69-231C-F74A-46C23085F1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5D11B6A-89B5-FFEF-7CB2-9043AD429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" y="0"/>
            <a:ext cx="121782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455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03819-4B73-849C-F97E-C99728F75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2DB13A3-7957-C243-C6E5-F0A419737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5760"/>
          </a:xfrm>
        </p:spPr>
      </p:pic>
    </p:spTree>
    <p:extLst>
      <p:ext uri="{BB962C8B-B14F-4D97-AF65-F5344CB8AC3E}">
        <p14:creationId xmlns:p14="http://schemas.microsoft.com/office/powerpoint/2010/main" val="1219081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11256-5508-8D73-F1E1-20AE998E3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5" name="Content Placeholder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29459811-4D6F-3BDA-7DBA-8DEE39C155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5760"/>
          </a:xfrm>
        </p:spPr>
      </p:pic>
    </p:spTree>
    <p:extLst>
      <p:ext uri="{BB962C8B-B14F-4D97-AF65-F5344CB8AC3E}">
        <p14:creationId xmlns:p14="http://schemas.microsoft.com/office/powerpoint/2010/main" val="557598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19324-E5F2-18EB-1CD2-B5B19992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38DA14F-FB47-C62A-F647-45CEB5432D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78220" cy="6858000"/>
          </a:xfrm>
        </p:spPr>
      </p:pic>
    </p:spTree>
    <p:extLst>
      <p:ext uri="{BB962C8B-B14F-4D97-AF65-F5344CB8AC3E}">
        <p14:creationId xmlns:p14="http://schemas.microsoft.com/office/powerpoint/2010/main" val="2984649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33BD5-F27F-9A08-D247-647264291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03EB136-61FB-826C-74A0-DAC691CE2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78220" cy="6858000"/>
          </a:xfrm>
        </p:spPr>
      </p:pic>
    </p:spTree>
    <p:extLst>
      <p:ext uri="{BB962C8B-B14F-4D97-AF65-F5344CB8AC3E}">
        <p14:creationId xmlns:p14="http://schemas.microsoft.com/office/powerpoint/2010/main" val="3195473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2D433-7F94-7E3C-7970-2C19A65D8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6A5F76AA-B7C3-1348-0DAF-DC2CF64BEA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78220" cy="6858000"/>
          </a:xfrm>
        </p:spPr>
      </p:pic>
    </p:spTree>
    <p:extLst>
      <p:ext uri="{BB962C8B-B14F-4D97-AF65-F5344CB8AC3E}">
        <p14:creationId xmlns:p14="http://schemas.microsoft.com/office/powerpoint/2010/main" val="3332019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66B64-1625-1821-4FD5-302736BF0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D6E4AB5-824E-3F8E-2175-47EEAB1946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78220" cy="6858000"/>
          </a:xfrm>
        </p:spPr>
      </p:pic>
    </p:spTree>
    <p:extLst>
      <p:ext uri="{BB962C8B-B14F-4D97-AF65-F5344CB8AC3E}">
        <p14:creationId xmlns:p14="http://schemas.microsoft.com/office/powerpoint/2010/main" val="3344866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DDDF1-D65F-C2C2-E1A8-CA8CCE14F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A3B83DB1-B6C2-7EFE-E2A2-3CDA6816C8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78220" cy="6858000"/>
          </a:xfrm>
        </p:spPr>
      </p:pic>
    </p:spTree>
    <p:extLst>
      <p:ext uri="{BB962C8B-B14F-4D97-AF65-F5344CB8AC3E}">
        <p14:creationId xmlns:p14="http://schemas.microsoft.com/office/powerpoint/2010/main" val="3937875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95965-5EFF-30DC-89CA-9E5E53FC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0622020-2D0E-B7AC-46AC-CBEC7CA98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5760"/>
          </a:xfrm>
        </p:spPr>
      </p:pic>
    </p:spTree>
    <p:extLst>
      <p:ext uri="{BB962C8B-B14F-4D97-AF65-F5344CB8AC3E}">
        <p14:creationId xmlns:p14="http://schemas.microsoft.com/office/powerpoint/2010/main" val="4062951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EA827-D1A1-3C70-0BAC-9E8D3B7E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5" name="Content Placeholder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9DCEE013-F34D-91CC-337B-9B05C09D1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5760"/>
          </a:xfrm>
        </p:spPr>
      </p:pic>
    </p:spTree>
    <p:extLst>
      <p:ext uri="{BB962C8B-B14F-4D97-AF65-F5344CB8AC3E}">
        <p14:creationId xmlns:p14="http://schemas.microsoft.com/office/powerpoint/2010/main" val="4004873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2C8E7-0209-D2BC-BB44-3A8D56851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5" name="Content Placeholder 4" descr="A picture containing text, cat, bird, screenshot&#10;&#10;Description automatically generated">
            <a:extLst>
              <a:ext uri="{FF2B5EF4-FFF2-40B4-BE49-F238E27FC236}">
                <a16:creationId xmlns:a16="http://schemas.microsoft.com/office/drawing/2014/main" id="{7AB8A748-4B1D-6028-7FA8-F26A7785B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5760"/>
          </a:xfrm>
        </p:spPr>
      </p:pic>
    </p:spTree>
    <p:extLst>
      <p:ext uri="{BB962C8B-B14F-4D97-AF65-F5344CB8AC3E}">
        <p14:creationId xmlns:p14="http://schemas.microsoft.com/office/powerpoint/2010/main" val="1147044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F109D-C782-2118-8C7A-DCFA579D7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C74C38C-31B2-B926-7F22-255F178D0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5760"/>
          </a:xfrm>
        </p:spPr>
      </p:pic>
    </p:spTree>
    <p:extLst>
      <p:ext uri="{BB962C8B-B14F-4D97-AF65-F5344CB8AC3E}">
        <p14:creationId xmlns:p14="http://schemas.microsoft.com/office/powerpoint/2010/main" val="2154095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686C2-607F-9BA3-F8BE-902C3BC73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5" name="Content Placeholder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AB48A8C2-AB46-21E9-EAE6-0D44A5CB83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5760"/>
          </a:xfrm>
        </p:spPr>
      </p:pic>
    </p:spTree>
    <p:extLst>
      <p:ext uri="{BB962C8B-B14F-4D97-AF65-F5344CB8AC3E}">
        <p14:creationId xmlns:p14="http://schemas.microsoft.com/office/powerpoint/2010/main" val="415496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E8E0E-0E0E-94BF-8D6B-A558C340E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C870D878-02DE-362A-135C-5E05DC56E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5760"/>
          </a:xfrm>
        </p:spPr>
      </p:pic>
    </p:spTree>
    <p:extLst>
      <p:ext uri="{BB962C8B-B14F-4D97-AF65-F5344CB8AC3E}">
        <p14:creationId xmlns:p14="http://schemas.microsoft.com/office/powerpoint/2010/main" val="931059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</Words>
  <Application>Microsoft Macintosh PowerPoint</Application>
  <PresentationFormat>Widescreen</PresentationFormat>
  <Paragraphs>2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Филянин Иван Викторович</dc:creator>
  <cp:lastModifiedBy>Филянин Иван Викторович</cp:lastModifiedBy>
  <cp:revision>2</cp:revision>
  <dcterms:created xsi:type="dcterms:W3CDTF">2022-10-27T12:24:58Z</dcterms:created>
  <dcterms:modified xsi:type="dcterms:W3CDTF">2022-10-27T12:29:29Z</dcterms:modified>
</cp:coreProperties>
</file>